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4" r:id="rId3"/>
    <p:sldId id="272" r:id="rId4"/>
    <p:sldId id="268" r:id="rId5"/>
    <p:sldId id="260" r:id="rId6"/>
    <p:sldId id="261" r:id="rId7"/>
    <p:sldId id="258" r:id="rId8"/>
    <p:sldId id="266" r:id="rId9"/>
    <p:sldId id="270" r:id="rId10"/>
    <p:sldId id="259" r:id="rId11"/>
    <p:sldId id="263" r:id="rId12"/>
    <p:sldId id="269" r:id="rId13"/>
    <p:sldId id="271" r:id="rId14"/>
    <p:sldId id="265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669" autoAdjust="0"/>
  </p:normalViewPr>
  <p:slideViewPr>
    <p:cSldViewPr snapToGrid="0" showGuides="1">
      <p:cViewPr>
        <p:scale>
          <a:sx n="80" d="100"/>
          <a:sy n="80" d="100"/>
        </p:scale>
        <p:origin x="1124" y="236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7304-2D18-6377-E210-2A8FBE8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1" y="76200"/>
            <a:ext cx="10582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Veel vraagtekens op een zwarte achtergrond">
            <a:extLst>
              <a:ext uri="{FF2B5EF4-FFF2-40B4-BE49-F238E27FC236}">
                <a16:creationId xmlns:a16="http://schemas.microsoft.com/office/drawing/2014/main" id="{11FD29B0-3908-4FB9-0238-B44AD40F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78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23183F06-1AC4-3DCE-52A5-7BC7D657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Vragen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464</TotalTime>
  <Words>81</Words>
  <Application>Microsoft Office PowerPoint</Application>
  <PresentationFormat>Widescreen</PresentationFormat>
  <Paragraphs>38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Century Gothic</vt:lpstr>
      <vt:lpstr>Mesh</vt:lpstr>
      <vt:lpstr>Interactive Corridor</vt:lpstr>
      <vt:lpstr>De opdracht</vt:lpstr>
      <vt:lpstr>Stakeholders</vt:lpstr>
      <vt:lpstr>Beperkingen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Vragen?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9</cp:revision>
  <dcterms:created xsi:type="dcterms:W3CDTF">2024-04-22T06:48:14Z</dcterms:created>
  <dcterms:modified xsi:type="dcterms:W3CDTF">2024-04-29T08:57:23Z</dcterms:modified>
</cp:coreProperties>
</file>